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67" r:id="rId4"/>
    <p:sldId id="261" r:id="rId5"/>
    <p:sldId id="264" r:id="rId6"/>
    <p:sldId id="265" r:id="rId7"/>
    <p:sldId id="266" r:id="rId8"/>
    <p:sldId id="270" r:id="rId9"/>
    <p:sldId id="291" r:id="rId10"/>
    <p:sldId id="292" r:id="rId11"/>
    <p:sldId id="293" r:id="rId12"/>
    <p:sldId id="268" r:id="rId13"/>
    <p:sldId id="269" r:id="rId14"/>
    <p:sldId id="281" r:id="rId15"/>
    <p:sldId id="282" r:id="rId16"/>
    <p:sldId id="283" r:id="rId17"/>
    <p:sldId id="284" r:id="rId18"/>
    <p:sldId id="271" r:id="rId19"/>
    <p:sldId id="277" r:id="rId20"/>
    <p:sldId id="278" r:id="rId21"/>
    <p:sldId id="279" r:id="rId22"/>
    <p:sldId id="280" r:id="rId23"/>
    <p:sldId id="272" r:id="rId24"/>
    <p:sldId id="273" r:id="rId25"/>
    <p:sldId id="274" r:id="rId26"/>
    <p:sldId id="275" r:id="rId27"/>
    <p:sldId id="276" r:id="rId28"/>
    <p:sldId id="285" r:id="rId29"/>
    <p:sldId id="286" r:id="rId30"/>
    <p:sldId id="287" r:id="rId31"/>
    <p:sldId id="288" r:id="rId32"/>
    <p:sldId id="289" r:id="rId33"/>
    <p:sldId id="290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jpeg"/><Relationship Id="rId3" Type="http://schemas.openxmlformats.org/officeDocument/2006/relationships/image" Target="../media/image5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s-ES_tradnl" altLang="en-US"/>
              <a:t>Machine Learning Projects</a:t>
            </a:r>
            <a:endParaRPr lang="es-ES_tradnl" alt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4815" y="932815"/>
            <a:ext cx="8801735" cy="49923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Medical image processing</a:t>
            </a:r>
            <a:endParaRPr lang="es-ES_tradnl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s-ES_tradnl" altLang="en-US"/>
              <a:t>Alzheimer MRI Dataset (generated)</a:t>
            </a:r>
            <a:br>
              <a:rPr lang="es-ES_tradnl" altLang="en-US"/>
            </a:br>
            <a:r>
              <a:rPr lang="es-ES_tradnl" altLang="en-US" sz="2700"/>
              <a:t>https://www.kaggle.com/datasets/lukechugh/best-alzheimer-mri-dataset-99-accuracy</a:t>
            </a:r>
            <a:endParaRPr lang="es-ES_tradnl" altLang="en-US" sz="27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9910" y="2306320"/>
            <a:ext cx="7960360" cy="3427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730" y="2455545"/>
            <a:ext cx="2758440" cy="29673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Lumbar Coordinate Dataset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05965"/>
            <a:ext cx="629920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35" y="2005965"/>
            <a:ext cx="3514725" cy="3870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Chest X-Ray Images (Pneumonia)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0560" y="2375535"/>
            <a:ext cx="7524750" cy="2489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80" y="1847850"/>
            <a:ext cx="200025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Multi Cancer Dataset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0880" y="1613535"/>
            <a:ext cx="7450455" cy="493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420" y="1794510"/>
            <a:ext cx="2796540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Covid-19 Rediography Dataset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125" y="2192655"/>
            <a:ext cx="6121400" cy="382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2553335"/>
            <a:ext cx="3994150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Other image processing</a:t>
            </a:r>
            <a:endParaRPr lang="es-ES_tradnl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License Plate Dataset</a:t>
            </a:r>
            <a:endParaRPr lang="es-ES_tradnl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7705" y="1793875"/>
            <a:ext cx="7288530" cy="469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480" y="2222500"/>
            <a:ext cx="2814320" cy="32010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Smoke-Fire-Detection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6570" y="1793240"/>
            <a:ext cx="4628515" cy="3074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25" y="1793240"/>
            <a:ext cx="2291080" cy="2300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4970145"/>
            <a:ext cx="9391650" cy="1670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Natural Languaje Processing</a:t>
            </a:r>
            <a:endParaRPr lang="es-ES_tradnl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Low light animals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2815" y="2177415"/>
            <a:ext cx="64770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40" y="1125855"/>
            <a:ext cx="202565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Ship detection from Aerial images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7705" y="1911985"/>
            <a:ext cx="6191250" cy="381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0" y="1691005"/>
            <a:ext cx="35496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s-ES_tradnl" altLang="en-US">
                <a:sym typeface="+mn-ea"/>
              </a:rPr>
              <a:t>Paneles solares</a:t>
            </a:r>
            <a:br>
              <a:rPr lang="es-ES_tradnl" altLang="en-US"/>
            </a:br>
            <a:r>
              <a:rPr lang="en-US" sz="3100">
                <a:sym typeface="+mn-ea"/>
              </a:rPr>
              <a:t>https://www.kaggle.com/datasets/salimhammadi07/solar-panel-detection-and-identification</a:t>
            </a:r>
            <a:endParaRPr lang="en-US" sz="31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2235" y="1987550"/>
            <a:ext cx="9598660" cy="4218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220" y="1412240"/>
            <a:ext cx="7562850" cy="313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5" y="4780280"/>
            <a:ext cx="7550150" cy="1682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6630" y="1691005"/>
            <a:ext cx="68961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7260" y="2087245"/>
            <a:ext cx="9786620" cy="39230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0160" y="2176145"/>
            <a:ext cx="9467215" cy="4121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Time Serie Forecasting</a:t>
            </a:r>
            <a:endParaRPr lang="es-ES_tradnl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Foreign Exchange Rates 2000-2019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6515" y="2038985"/>
            <a:ext cx="69977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Daily climate time series data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4105" y="1691005"/>
            <a:ext cx="735838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Hate speech detection</a:t>
            </a:r>
            <a:endParaRPr lang="es-ES_tradnl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9810"/>
          </a:xfrm>
        </p:spPr>
        <p:txBody>
          <a:bodyPr/>
          <a:p>
            <a:r>
              <a:rPr lang="en-US"/>
              <a:t>https://www.kaggle.com/datasets/arkhoshghalb/twitter-sentiment-analysis-hatred-speech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2980055"/>
            <a:ext cx="5556250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UEFA Champions League 2016-2022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8025" y="1691005"/>
            <a:ext cx="2070100" cy="155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40" y="1832610"/>
            <a:ext cx="697865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940" y="564515"/>
            <a:ext cx="11170920" cy="57886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940" y="585470"/>
            <a:ext cx="10363835" cy="57715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Course Past Projects</a:t>
            </a:r>
            <a:endParaRPr lang="es-ES_tradnl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Estimación</a:t>
            </a:r>
            <a:r>
              <a:rPr lang="es-ES_tradnl" altLang="en-US"/>
              <a:t> </a:t>
            </a:r>
            <a:r>
              <a:rPr lang="en-US"/>
              <a:t>del Campo Magnético Interno en Enanas</a:t>
            </a:r>
            <a:r>
              <a:rPr lang="es-ES_tradnl" altLang="en-US"/>
              <a:t> </a:t>
            </a:r>
            <a:r>
              <a:rPr lang="en-US"/>
              <a:t>Blancas mediante Machine Learning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4065" y="1832610"/>
            <a:ext cx="8102600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Reconocimiento automático de imágenes de microorganismos</a:t>
            </a:r>
            <a:r>
              <a:rPr lang="es-ES_tradnl" altLang="en-US"/>
              <a:t> </a:t>
            </a:r>
            <a:r>
              <a:rPr lang="en-US"/>
              <a:t>presentes en muestras de agua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0285" y="2327910"/>
            <a:ext cx="7303770" cy="40817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Predicción de Precipitaci</a:t>
            </a:r>
            <a:r>
              <a:rPr lang="es-ES_tradnl" altLang="en-US"/>
              <a:t>o</a:t>
            </a:r>
            <a:r>
              <a:rPr lang="en-US"/>
              <a:t>nes Utilizand</a:t>
            </a:r>
            <a:r>
              <a:rPr lang="es-ES_tradnl" altLang="en-US"/>
              <a:t>o</a:t>
            </a:r>
            <a:r>
              <a:rPr lang="en-US"/>
              <a:t> una Red Neur</a:t>
            </a:r>
            <a:r>
              <a:rPr lang="es-ES_tradnl" altLang="en-US"/>
              <a:t>o</a:t>
            </a:r>
            <a:r>
              <a:rPr lang="en-US"/>
              <a:t>nal Feedf</a:t>
            </a:r>
            <a:r>
              <a:rPr lang="es-ES_tradnl" altLang="en-US"/>
              <a:t>o</a:t>
            </a:r>
            <a:r>
              <a:rPr lang="en-US"/>
              <a:t>rward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3315" y="1825625"/>
            <a:ext cx="7405370" cy="46793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Proyecto Final de Machine Learning: </a:t>
            </a:r>
            <a:r>
              <a:rPr lang="es-ES_tradnl" altLang="en-US"/>
              <a:t>C</a:t>
            </a:r>
            <a:r>
              <a:rPr lang="en-US"/>
              <a:t>lasificación de</a:t>
            </a:r>
            <a:r>
              <a:rPr lang="es-ES_tradnl" altLang="en-US"/>
              <a:t> </a:t>
            </a:r>
            <a:r>
              <a:rPr lang="en-US"/>
              <a:t>Lesiones Cutáneas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180" y="1967230"/>
            <a:ext cx="746569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Clasificación de música a partir de su</a:t>
            </a:r>
            <a:br>
              <a:rPr lang="en-US"/>
            </a:br>
            <a:r>
              <a:rPr lang="en-US"/>
              <a:t>género y el análisis de su letra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100" y="2141220"/>
            <a:ext cx="9830435" cy="39731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b="1" dirty="0">
                <a:effectLst/>
                <a:latin typeface="-apple-system"/>
                <a:sym typeface="+mn-ea"/>
              </a:rPr>
              <a:t>Decoding Crowds: A Machine Learning Approach to People</a:t>
            </a:r>
            <a:endParaRPr lang="en-US"/>
          </a:p>
        </p:txBody>
      </p:sp>
      <p:pic>
        <p:nvPicPr>
          <p:cNvPr id="6" name="YouCut_20231209_000817710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01535" y="1837690"/>
            <a:ext cx="4598290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>
            <a:fillRect/>
          </a:stretch>
        </p:blipFill>
        <p:spPr>
          <a:xfrm rot="10800000">
            <a:off x="7359650" y="1875155"/>
            <a:ext cx="3249930" cy="43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85520"/>
            <a:ext cx="4984750" cy="4698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70" y="985520"/>
            <a:ext cx="5215890" cy="46983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Entrenamiento de una CNN con</a:t>
            </a:r>
            <a:r>
              <a:rPr lang="es-ES_tradnl" altLang="en-US"/>
              <a:t> </a:t>
            </a:r>
            <a:r>
              <a:rPr lang="en-US"/>
              <a:t>YOLO-NAS para la detección de</a:t>
            </a:r>
            <a:r>
              <a:rPr lang="es-ES_tradnl" altLang="en-US"/>
              <a:t> </a:t>
            </a:r>
            <a:r>
              <a:rPr lang="en-US"/>
              <a:t>latas en el océano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2717800"/>
            <a:ext cx="4386580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15" y="2430780"/>
            <a:ext cx="4938395" cy="2782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s-ES_tradnl" altLang="en-US"/>
              <a:t>On images</a:t>
            </a:r>
            <a:br>
              <a:rPr lang="es-ES_tradnl" altLang="en-US"/>
            </a:br>
            <a:r>
              <a:rPr lang="es-ES_tradnl" altLang="en-US" sz="3100"/>
              <a:t>https://www.kaggle.com/datasets/aditya1220/hate-speech-detection-dataset</a:t>
            </a:r>
            <a:endParaRPr lang="es-ES_tradnl" altLang="en-US" sz="31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685" y="2145665"/>
            <a:ext cx="6223000" cy="396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685" y="2339340"/>
            <a:ext cx="35687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0405" y="1161415"/>
            <a:ext cx="5552440" cy="4865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95" y="1161415"/>
            <a:ext cx="562102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_tradnl" altLang="en-US"/>
              <a:t>Spam Email Classification</a:t>
            </a:r>
            <a:endParaRPr lang="es-ES_tradnl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3835" y="1825625"/>
            <a:ext cx="67030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Youtube Comments Dataset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72945"/>
            <a:ext cx="3022600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1972945"/>
            <a:ext cx="304165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355" y="1972945"/>
            <a:ext cx="301625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arXiv Scientific Research Papers Dataset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4545" y="1691005"/>
            <a:ext cx="8043545" cy="4489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</Words>
  <Application>WPS Presentation</Application>
  <PresentationFormat>宽屏</PresentationFormat>
  <Paragraphs>64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</vt:lpstr>
      <vt:lpstr>SimSun</vt:lpstr>
      <vt:lpstr>Wingdings</vt:lpstr>
      <vt:lpstr>Arial Unicode MS</vt:lpstr>
      <vt:lpstr>Calibri Light</vt:lpstr>
      <vt:lpstr>Calibri</vt:lpstr>
      <vt:lpstr>Trebuchet MS</vt:lpstr>
      <vt:lpstr>Microsoft YaHei</vt:lpstr>
      <vt:lpstr>Droid Sans Fallback</vt:lpstr>
      <vt:lpstr>SimSun</vt:lpstr>
      <vt:lpstr>OpenSymbol</vt:lpstr>
      <vt:lpstr>-apple-system</vt:lpstr>
      <vt:lpstr>Gubbi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Paneles solares https://www.kaggle.com/datasets/salimhammadi07/solar-panel-detection-and-identification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milton</cp:lastModifiedBy>
  <cp:revision>2</cp:revision>
  <dcterms:created xsi:type="dcterms:W3CDTF">2025-03-19T03:15:19Z</dcterms:created>
  <dcterms:modified xsi:type="dcterms:W3CDTF">2025-03-19T03:15:19Z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